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3"/>
    <p:restoredTop sz="94637"/>
  </p:normalViewPr>
  <p:slideViewPr>
    <p:cSldViewPr snapToGrid="0">
      <p:cViewPr varScale="1">
        <p:scale>
          <a:sx n="125" d="100"/>
          <a:sy n="125" d="100"/>
        </p:scale>
        <p:origin x="952" y="160"/>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a:t>
            </a:r>
            <a:endParaRPr dirty="0"/>
          </a:p>
        </p:txBody>
      </p:sp>
      <p:sp>
        <p:nvSpPr>
          <p:cNvPr id="238" name="Google Shape;238;p38"/>
          <p:cNvSpPr txBox="1"/>
          <p:nvPr/>
        </p:nvSpPr>
        <p:spPr>
          <a:xfrm>
            <a:off x="3775115" y="1351961"/>
            <a:ext cx="5214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Outliers are located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Wide range of votes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min percentile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MANY OUTLIERS</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6C7F5A43-1CFC-284E-BE2B-7A1FB9FD1C87}"/>
              </a:ext>
            </a:extLst>
          </p:cNvPr>
          <p:cNvPicPr>
            <a:picLocks noChangeAspect="1"/>
          </p:cNvPicPr>
          <p:nvPr/>
        </p:nvPicPr>
        <p:blipFill>
          <a:blip r:embed="rId3"/>
          <a:stretch>
            <a:fillRect/>
          </a:stretch>
        </p:blipFill>
        <p:spPr>
          <a:xfrm>
            <a:off x="606389" y="1115741"/>
            <a:ext cx="2716919" cy="3433198"/>
          </a:xfrm>
          <a:prstGeom prst="rect">
            <a:avLst/>
          </a:prstGeom>
        </p:spPr>
      </p:pic>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lower percentile of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428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FEC9B03D-07FC-BA4C-ACB4-90D36EFE7438}"/>
              </a:ext>
            </a:extLst>
          </p:cNvPr>
          <p:cNvPicPr>
            <a:picLocks noChangeAspect="1"/>
          </p:cNvPicPr>
          <p:nvPr/>
        </p:nvPicPr>
        <p:blipFill>
          <a:blip r:embed="rId3"/>
          <a:stretch>
            <a:fillRect/>
          </a:stretch>
        </p:blipFill>
        <p:spPr>
          <a:xfrm>
            <a:off x="550288" y="989977"/>
            <a:ext cx="3614149" cy="1964689"/>
          </a:xfrm>
          <a:prstGeom prst="rect">
            <a:avLst/>
          </a:prstGeom>
        </p:spPr>
      </p:pic>
      <p:pic>
        <p:nvPicPr>
          <p:cNvPr id="3" name="Picture 2">
            <a:extLst>
              <a:ext uri="{FF2B5EF4-FFF2-40B4-BE49-F238E27FC236}">
                <a16:creationId xmlns:a16="http://schemas.microsoft.com/office/drawing/2014/main" id="{CE838C9B-154A-1E44-BB32-991FF4D42A58}"/>
              </a:ext>
            </a:extLst>
          </p:cNvPr>
          <p:cNvPicPr>
            <a:picLocks noChangeAspect="1"/>
          </p:cNvPicPr>
          <p:nvPr/>
        </p:nvPicPr>
        <p:blipFill>
          <a:blip r:embed="rId4"/>
          <a:stretch>
            <a:fillRect/>
          </a:stretch>
        </p:blipFill>
        <p:spPr>
          <a:xfrm>
            <a:off x="4572000" y="989977"/>
            <a:ext cx="4507937" cy="2933956"/>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B8982F07-079C-3243-A396-ECB4E2F65E94}"/>
              </a:ext>
            </a:extLst>
          </p:cNvPr>
          <p:cNvPicPr>
            <a:picLocks noChangeAspect="1"/>
          </p:cNvPicPr>
          <p:nvPr/>
        </p:nvPicPr>
        <p:blipFill>
          <a:blip r:embed="rId3"/>
          <a:stretch>
            <a:fillRect/>
          </a:stretch>
        </p:blipFill>
        <p:spPr>
          <a:xfrm>
            <a:off x="123058" y="1088168"/>
            <a:ext cx="4464852" cy="2004191"/>
          </a:xfrm>
          <a:prstGeom prst="rect">
            <a:avLst/>
          </a:prstGeom>
        </p:spPr>
      </p:pic>
      <p:pic>
        <p:nvPicPr>
          <p:cNvPr id="5" name="Picture 4">
            <a:extLst>
              <a:ext uri="{FF2B5EF4-FFF2-40B4-BE49-F238E27FC236}">
                <a16:creationId xmlns:a16="http://schemas.microsoft.com/office/drawing/2014/main" id="{6F70ADC0-71AF-2244-9C90-2356EBA0D6E7}"/>
              </a:ext>
            </a:extLst>
          </p:cNvPr>
          <p:cNvPicPr>
            <a:picLocks noChangeAspect="1"/>
          </p:cNvPicPr>
          <p:nvPr/>
        </p:nvPicPr>
        <p:blipFill>
          <a:blip r:embed="rId4"/>
          <a:stretch>
            <a:fillRect/>
          </a:stretch>
        </p:blipFill>
        <p:spPr>
          <a:xfrm>
            <a:off x="4726975" y="1062549"/>
            <a:ext cx="4198632" cy="2698201"/>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018D6F49-4CD6-4441-9DB4-FEE05CF4CBE7}"/>
              </a:ext>
            </a:extLst>
          </p:cNvPr>
          <p:cNvPicPr>
            <a:picLocks noChangeAspect="1"/>
          </p:cNvPicPr>
          <p:nvPr/>
        </p:nvPicPr>
        <p:blipFill>
          <a:blip r:embed="rId3"/>
          <a:stretch>
            <a:fillRect/>
          </a:stretch>
        </p:blipFill>
        <p:spPr>
          <a:xfrm>
            <a:off x="345151" y="1088169"/>
            <a:ext cx="4198998" cy="1782354"/>
          </a:xfrm>
          <a:prstGeom prst="rect">
            <a:avLst/>
          </a:prstGeom>
        </p:spPr>
      </p:pic>
      <p:pic>
        <p:nvPicPr>
          <p:cNvPr id="3" name="Picture 2">
            <a:extLst>
              <a:ext uri="{FF2B5EF4-FFF2-40B4-BE49-F238E27FC236}">
                <a16:creationId xmlns:a16="http://schemas.microsoft.com/office/drawing/2014/main" id="{65B2BA9B-443B-3142-821B-05E799BCE407}"/>
              </a:ext>
            </a:extLst>
          </p:cNvPr>
          <p:cNvPicPr>
            <a:picLocks noChangeAspect="1"/>
          </p:cNvPicPr>
          <p:nvPr/>
        </p:nvPicPr>
        <p:blipFill>
          <a:blip r:embed="rId4"/>
          <a:stretch>
            <a:fillRect/>
          </a:stretch>
        </p:blipFill>
        <p:spPr>
          <a:xfrm>
            <a:off x="5092864" y="1055749"/>
            <a:ext cx="3485507" cy="2522097"/>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5194649-6C69-FD49-8FDC-485113D3F7EE}"/>
              </a:ext>
            </a:extLst>
          </p:cNvPr>
          <p:cNvPicPr>
            <a:picLocks noChangeAspect="1"/>
          </p:cNvPicPr>
          <p:nvPr/>
        </p:nvPicPr>
        <p:blipFill>
          <a:blip r:embed="rId3"/>
          <a:stretch>
            <a:fillRect/>
          </a:stretch>
        </p:blipFill>
        <p:spPr>
          <a:xfrm>
            <a:off x="821802" y="2398625"/>
            <a:ext cx="3631513" cy="2470123"/>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256499" y="3327754"/>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256497" y="2860189"/>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4FB66FCB-E757-CE48-A579-EA4CC318739D}"/>
              </a:ext>
            </a:extLst>
          </p:cNvPr>
          <p:cNvPicPr>
            <a:picLocks noChangeAspect="1"/>
          </p:cNvPicPr>
          <p:nvPr/>
        </p:nvPicPr>
        <p:blipFill>
          <a:blip r:embed="rId3"/>
          <a:stretch>
            <a:fillRect/>
          </a:stretch>
        </p:blipFill>
        <p:spPr>
          <a:xfrm>
            <a:off x="277791" y="1042188"/>
            <a:ext cx="4343857" cy="1804472"/>
          </a:xfrm>
          <a:prstGeom prst="rect">
            <a:avLst/>
          </a:prstGeom>
        </p:spPr>
      </p:pic>
      <p:pic>
        <p:nvPicPr>
          <p:cNvPr id="3" name="Picture 2">
            <a:extLst>
              <a:ext uri="{FF2B5EF4-FFF2-40B4-BE49-F238E27FC236}">
                <a16:creationId xmlns:a16="http://schemas.microsoft.com/office/drawing/2014/main" id="{88D3DA80-A9F3-3C4E-9903-1218D1989D0D}"/>
              </a:ext>
            </a:extLst>
          </p:cNvPr>
          <p:cNvPicPr>
            <a:picLocks noChangeAspect="1"/>
          </p:cNvPicPr>
          <p:nvPr/>
        </p:nvPicPr>
        <p:blipFill>
          <a:blip r:embed="rId4"/>
          <a:stretch>
            <a:fillRect/>
          </a:stretch>
        </p:blipFill>
        <p:spPr>
          <a:xfrm>
            <a:off x="4759050" y="906749"/>
            <a:ext cx="4107158" cy="221762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on these 4 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38" name="Google Shape;238;p38"/>
          <p:cNvSpPr txBox="1"/>
          <p:nvPr/>
        </p:nvSpPr>
        <p:spPr>
          <a:xfrm>
            <a:off x="430671" y="13356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most streaming contents only just started producing their own content and they are mostly US based.</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Even though, I have filtered off the high ratings shows with few votes, I can go again and study that dataset</a:t>
            </a:r>
          </a:p>
          <a:p>
            <a:pPr lvl="0"/>
            <a:r>
              <a:rPr lang="en-SG" sz="1100" dirty="0">
                <a:solidFill>
                  <a:schemeClr val="dk1"/>
                </a:solidFill>
                <a:latin typeface="Roboto Condensed Light"/>
                <a:ea typeface="Roboto Condensed Light"/>
                <a:cs typeface="Roboto Condensed Light"/>
                <a:sym typeface="Roboto Condensed Light"/>
              </a:rPr>
              <a:t>If I can have more data and determine that those shows are not given many votes </a:t>
            </a:r>
          </a:p>
          <a:p>
            <a:pPr lvl="0"/>
            <a:r>
              <a:rPr lang="en-SG" sz="1100" dirty="0">
                <a:solidFill>
                  <a:schemeClr val="dk1"/>
                </a:solidFill>
                <a:latin typeface="Roboto Condensed Light"/>
                <a:ea typeface="Roboto Condensed Light"/>
                <a:cs typeface="Roboto Condensed Light"/>
                <a:sym typeface="Roboto Condensed Light"/>
              </a:rPr>
              <a:t>because not many audience are aware of those shows, Netflix can choose to obtain license from those shows </a:t>
            </a:r>
          </a:p>
          <a:p>
            <a:pPr lvl="0"/>
            <a:r>
              <a:rPr lang="en-SG" sz="1100" dirty="0">
                <a:solidFill>
                  <a:schemeClr val="dk1"/>
                </a:solidFill>
                <a:latin typeface="Roboto Condensed Light"/>
                <a:ea typeface="Roboto Condensed Light"/>
                <a:cs typeface="Roboto Condensed Light"/>
                <a:sym typeface="Roboto Condensed Light"/>
              </a:rPr>
              <a:t>and promote them well in their platform as Netflix has a good recommendation engine built that can market </a:t>
            </a:r>
          </a:p>
          <a:p>
            <a:pPr lvl="0"/>
            <a:r>
              <a:rPr lang="en-SG" sz="1100" dirty="0">
                <a:solidFill>
                  <a:schemeClr val="dk1"/>
                </a:solidFill>
                <a:latin typeface="Roboto Condensed Light"/>
                <a:ea typeface="Roboto Condensed Light"/>
                <a:cs typeface="Roboto Condensed Light"/>
                <a:sym typeface="Roboto Condensed Light"/>
              </a:rPr>
              <a:t>these shows towards the right audience type</a:t>
            </a:r>
          </a:p>
          <a:p>
            <a:pPr lvl="0"/>
            <a:endParaRPr lang="en-SG" sz="1100" dirty="0">
              <a:solidFill>
                <a:schemeClr val="dk1"/>
              </a:solidFill>
              <a:latin typeface="Roboto Condensed Light"/>
              <a:ea typeface="Roboto Condensed Light"/>
              <a:cs typeface="Roboto Condensed Light"/>
              <a:sym typeface="Roboto Condensed Light"/>
            </a:endParaRPr>
          </a:p>
          <a:p>
            <a:pPr lvl="0"/>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masses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EF2457B3-A8CE-D549-B113-821435FDD8B1}"/>
              </a:ext>
            </a:extLst>
          </p:cNvPr>
          <p:cNvPicPr>
            <a:picLocks noChangeAspect="1"/>
          </p:cNvPicPr>
          <p:nvPr/>
        </p:nvPicPr>
        <p:blipFill>
          <a:blip r:embed="rId3"/>
          <a:stretch>
            <a:fillRect/>
          </a:stretch>
        </p:blipFill>
        <p:spPr>
          <a:xfrm>
            <a:off x="514927" y="2529015"/>
            <a:ext cx="4730419" cy="2338230"/>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2787</TotalTime>
  <Words>941</Words>
  <Application>Microsoft Macintosh PowerPoint</Application>
  <PresentationFormat>On-screen Show (16:9)</PresentationFormat>
  <Paragraphs>119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Roboto Condensed</vt:lpstr>
      <vt:lpstr>Roboto Condensed Light</vt:lpstr>
      <vt:lpstr>Fira Sans Extra Condensed Medium</vt:lpstr>
      <vt:lpstr>Exo 2</vt:lpstr>
      <vt:lpstr>Squada One</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vt:lpstr>
      <vt:lpstr>INSIGHT 2</vt:lpstr>
      <vt:lpstr>INSIGHT 3</vt:lpstr>
      <vt:lpstr>INSIGHT 4</vt:lpstr>
      <vt:lpstr>INSIGHT 5</vt:lpstr>
      <vt:lpstr>INSIGHT 6</vt:lpstr>
      <vt:lpstr>INSIGHT 7</vt:lpstr>
      <vt:lpstr>INSIGHT 8</vt:lpstr>
      <vt:lpstr>INSIGHT 9</vt:lpstr>
      <vt:lpstr>INSIGHT 9</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84</cp:revision>
  <dcterms:modified xsi:type="dcterms:W3CDTF">2021-03-01T09:34:42Z</dcterms:modified>
</cp:coreProperties>
</file>